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94604"/>
  </p:normalViewPr>
  <p:slideViewPr>
    <p:cSldViewPr snapToGrid="0">
      <p:cViewPr varScale="1">
        <p:scale>
          <a:sx n="114" d="100"/>
          <a:sy n="114" d="100"/>
        </p:scale>
        <p:origin x="6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7D4EF-4BBF-EA97-29A5-BEABA047E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AEC63-FFB4-5132-166F-CAB43DE8B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AF46B-D395-7C69-9897-B50E5AC5C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C839F-0E20-63B3-517B-674B9F3C6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ADE84-DCE9-795E-8F2E-97E703D0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7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FCC59-1B07-DC5D-61E3-1474ABCAD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1B5AA-94E1-522D-783F-31F1A9055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14D50-3961-E7EB-7F05-4871995B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49DE6-C33E-327C-023A-91D730E1F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D920C-92B5-43CC-09B4-1DC21FEB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26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F8D2A0-1B4A-ABFC-3EED-F9BFDD501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9C813-7985-9B7C-D1CC-AF4ADAFB5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75BAD-494B-DA82-8AB8-E71EB5392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728AC-E7C0-83AF-6853-E12B871B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74C16-5DB6-F9AA-1410-E7FF23F93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72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C019-6584-5107-0969-16E63662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F1E22-BE9F-43DE-9286-5AF89D60C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A3A5A-48A8-2E9E-3B4C-63454F7D7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0FFA8-0863-CEF5-F30D-C2B237C6E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0887F-9FC6-D971-E981-109ED36E1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0512-CDF4-233F-36EF-81B6F8E8B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D2BB4-3E9F-D40E-DB29-726CEFD4B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C94C1-215B-BD31-4A40-90CD65914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6B3C4-903A-E9A5-9D21-CC772F7C8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E9971-7CF7-3F32-D594-5FBF73C09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4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99618-D2E0-3451-A589-F39AF2AC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0BD43-1B12-CFFB-7D7D-C4A60F474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C15DA-428B-9AB2-8D9F-03B526048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F14B5-CCF4-AD7F-A47B-174F050E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6C3AE-EC4B-8BDF-64B5-254FEE3C1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E02B5-ECFC-006A-A497-CE8074E3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67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3210B-DA8A-D35B-978E-7BE1D256E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55DEF-145F-5B3D-7108-591F3457D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006FB-39E8-6AC7-C2E4-CD59E64F4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299C2-6CCE-92A1-70DA-6DCE4937B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34A793-39DA-C322-125F-82126353AD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955259-0A00-F537-2582-3268D3144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1158D4-2DF1-64EE-11B8-F361C92A5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92ED61-5E57-4E32-BC11-8CA4D200E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85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AE679-1984-1D18-CB02-1654441B9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2C2AF4-0742-DF84-FF15-1D51F425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E5E1D-151F-3D15-4FD3-861C83FA5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4BA5D-DCBD-B441-3030-16C2D9532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7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1A49D2-0F07-161A-03F7-D4DC399C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656E5-C7E5-7807-2EF1-0085DB91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96E2F-F86D-361C-7F7C-8A052838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5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B028-2844-38DD-C2AE-06786356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B5D6-BE15-405E-16E0-69207F000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1A2F6-DBA9-0AB3-DB9B-394972C9C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A6374-9630-5878-B754-FA6588686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82270-C374-17FF-96CF-07B0976B5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D9309-04D6-9403-664F-81C87ECD8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02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D9497-1753-F38A-C501-047F56296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286269-2744-4595-822C-3BD303D18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5165CB-700F-44B1-08C6-1D3BEA65E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47473-BBE5-DE31-2531-3DDBECD71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6AD6E-82A9-A628-E114-83D600F51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91B4F-4AEA-01CC-55FE-0AACDFE35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6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78BB68-E279-9881-9CC9-25BF82C49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9FBF5-13B8-58A0-2FBF-BCF1C750A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C30A2-C375-0446-D024-983C2BCEB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2F52FB-5F6D-944A-9E91-3C8712F50910}" type="datetimeFigureOut">
              <a:rPr lang="en-US" smtClean="0"/>
              <a:t>5/17/25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C7EF0-BC68-AD6D-C20F-832B9A15F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A9642-1E2B-7C6D-5BBE-3BFD068D2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61CD88-27B5-7745-8927-E2F6ACD5D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6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F8DBCA1-1CFA-ED29-499C-34A53966DA77}"/>
              </a:ext>
            </a:extLst>
          </p:cNvPr>
          <p:cNvGrpSpPr/>
          <p:nvPr/>
        </p:nvGrpSpPr>
        <p:grpSpPr>
          <a:xfrm>
            <a:off x="2211657" y="520522"/>
            <a:ext cx="7541943" cy="6008913"/>
            <a:chOff x="2211657" y="375557"/>
            <a:chExt cx="7541943" cy="600891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DA69D03-1B75-11B5-1847-91C40CC271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438400" y="375557"/>
              <a:ext cx="3657599" cy="287382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3C50086-6143-4365-EE84-B6E3B211E0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096000" y="375557"/>
              <a:ext cx="3657599" cy="287382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4DB06E3-8629-2525-6487-0313B3E82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438400" y="3249385"/>
              <a:ext cx="3657600" cy="313508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3CD58F-7FBF-1D9D-878B-144C8E775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6096000" y="3249385"/>
              <a:ext cx="3657600" cy="313508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C7BC39-B189-E604-EA02-B6C572385908}"/>
                </a:ext>
              </a:extLst>
            </p:cNvPr>
            <p:cNvSpPr txBox="1"/>
            <p:nvPr/>
          </p:nvSpPr>
          <p:spPr>
            <a:xfrm>
              <a:off x="2211657" y="375557"/>
              <a:ext cx="4534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A)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FDFA1B-1E5E-12F3-5F1F-B2B2542802DD}"/>
                </a:ext>
              </a:extLst>
            </p:cNvPr>
            <p:cNvSpPr txBox="1"/>
            <p:nvPr/>
          </p:nvSpPr>
          <p:spPr>
            <a:xfrm>
              <a:off x="5869258" y="375557"/>
              <a:ext cx="4534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B)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36CB4F-AF3D-0A19-133E-8D51F022CF10}"/>
                </a:ext>
              </a:extLst>
            </p:cNvPr>
            <p:cNvSpPr txBox="1"/>
            <p:nvPr/>
          </p:nvSpPr>
          <p:spPr>
            <a:xfrm>
              <a:off x="2211657" y="3255107"/>
              <a:ext cx="4534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C)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960916-CC4E-B2AB-7F7A-9E0667E3B55B}"/>
                </a:ext>
              </a:extLst>
            </p:cNvPr>
            <p:cNvSpPr txBox="1"/>
            <p:nvPr/>
          </p:nvSpPr>
          <p:spPr>
            <a:xfrm>
              <a:off x="5869257" y="3249385"/>
              <a:ext cx="4534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Helvetica" pitchFamily="2" charset="0"/>
                </a:rPr>
                <a:t>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3745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Sanaka, Krishna</dc:creator>
  <cp:lastModifiedBy>Sanaka, Krishna</cp:lastModifiedBy>
  <cp:revision>11</cp:revision>
  <dcterms:created xsi:type="dcterms:W3CDTF">2025-05-16T19:19:49Z</dcterms:created>
  <dcterms:modified xsi:type="dcterms:W3CDTF">2025-05-17T22:53:11Z</dcterms:modified>
</cp:coreProperties>
</file>

<file path=docProps/thumbnail.jpeg>
</file>